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8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86"/>
    <p:restoredTop sz="94583"/>
  </p:normalViewPr>
  <p:slideViewPr>
    <p:cSldViewPr snapToGrid="0" snapToObjects="1">
      <p:cViewPr varScale="1">
        <p:scale>
          <a:sx n="57" d="100"/>
          <a:sy n="57" d="100"/>
        </p:scale>
        <p:origin x="107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F2B77C-F5E0-E045-9FC7-20FBCBE0D75B}"/>
              </a:ext>
            </a:extLst>
          </p:cNvPr>
          <p:cNvSpPr/>
          <p:nvPr/>
        </p:nvSpPr>
        <p:spPr>
          <a:xfrm>
            <a:off x="277024" y="1725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b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4-source data 1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4C: WDR5; Flag; Vinculin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9AAA37-EA26-EB4E-B8CF-5B37A0CDC1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99" r="19571"/>
          <a:stretch/>
        </p:blipFill>
        <p:spPr>
          <a:xfrm>
            <a:off x="6758152" y="1681429"/>
            <a:ext cx="2427890" cy="26135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85CF7C5-4765-E743-B46E-052BB37E01CC}"/>
              </a:ext>
            </a:extLst>
          </p:cNvPr>
          <p:cNvSpPr/>
          <p:nvPr/>
        </p:nvSpPr>
        <p:spPr>
          <a:xfrm>
            <a:off x="1659914" y="1205056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CC593A-5E7A-454E-895D-EFD6D2497ABF}"/>
              </a:ext>
            </a:extLst>
          </p:cNvPr>
          <p:cNvSpPr/>
          <p:nvPr/>
        </p:nvSpPr>
        <p:spPr>
          <a:xfrm>
            <a:off x="7493063" y="1265932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12E0F-1EFE-BB4D-8224-C6A4063AF331}"/>
              </a:ext>
            </a:extLst>
          </p:cNvPr>
          <p:cNvSpPr/>
          <p:nvPr/>
        </p:nvSpPr>
        <p:spPr>
          <a:xfrm>
            <a:off x="6905297" y="1831133"/>
            <a:ext cx="2196662" cy="344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FEBDAF-8782-8C46-BE3F-C20DB89FB3FA}"/>
              </a:ext>
            </a:extLst>
          </p:cNvPr>
          <p:cNvSpPr txBox="1"/>
          <p:nvPr/>
        </p:nvSpPr>
        <p:spPr>
          <a:xfrm>
            <a:off x="6379287" y="182720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1745F6-6ED4-C540-A68B-0A9B28C0C9A2}"/>
              </a:ext>
            </a:extLst>
          </p:cNvPr>
          <p:cNvSpPr txBox="1"/>
          <p:nvPr/>
        </p:nvSpPr>
        <p:spPr>
          <a:xfrm>
            <a:off x="6379287" y="194447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8795F2-9355-7747-8CB2-B7EC6E5C6745}"/>
              </a:ext>
            </a:extLst>
          </p:cNvPr>
          <p:cNvSpPr txBox="1"/>
          <p:nvPr/>
        </p:nvSpPr>
        <p:spPr>
          <a:xfrm>
            <a:off x="6457833" y="207428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354D4A-F618-4644-A19D-1B1635F8CCC6}"/>
              </a:ext>
            </a:extLst>
          </p:cNvPr>
          <p:cNvSpPr txBox="1"/>
          <p:nvPr/>
        </p:nvSpPr>
        <p:spPr>
          <a:xfrm>
            <a:off x="6379287" y="170435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6401CB-5582-E946-B403-D086A027A84E}"/>
              </a:ext>
            </a:extLst>
          </p:cNvPr>
          <p:cNvSpPr txBox="1"/>
          <p:nvPr/>
        </p:nvSpPr>
        <p:spPr>
          <a:xfrm>
            <a:off x="6446108" y="227791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AA68AE-B25B-A849-9D9D-2B3FE8564FDA}"/>
              </a:ext>
            </a:extLst>
          </p:cNvPr>
          <p:cNvSpPr txBox="1"/>
          <p:nvPr/>
        </p:nvSpPr>
        <p:spPr>
          <a:xfrm>
            <a:off x="6446108" y="245955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E60C1A-7FBF-564D-B818-50C866D5EFE5}"/>
              </a:ext>
            </a:extLst>
          </p:cNvPr>
          <p:cNvSpPr txBox="1"/>
          <p:nvPr/>
        </p:nvSpPr>
        <p:spPr>
          <a:xfrm>
            <a:off x="6446108" y="270599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B8CC5A-834D-E947-82EF-B04E0BF0EF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091" r="19091"/>
          <a:stretch/>
        </p:blipFill>
        <p:spPr>
          <a:xfrm>
            <a:off x="853701" y="1614572"/>
            <a:ext cx="2442069" cy="263360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67C9CDD-5C8C-394A-8EBA-AC1FE4750953}"/>
              </a:ext>
            </a:extLst>
          </p:cNvPr>
          <p:cNvSpPr/>
          <p:nvPr/>
        </p:nvSpPr>
        <p:spPr>
          <a:xfrm>
            <a:off x="976402" y="2335747"/>
            <a:ext cx="2196662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F79A69-8A54-9A48-9906-F31420E55CA2}"/>
              </a:ext>
            </a:extLst>
          </p:cNvPr>
          <p:cNvSpPr txBox="1"/>
          <p:nvPr/>
        </p:nvSpPr>
        <p:spPr>
          <a:xfrm>
            <a:off x="446734" y="178109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B6D4DE-07F5-2441-B5E8-6DB4770D1D41}"/>
              </a:ext>
            </a:extLst>
          </p:cNvPr>
          <p:cNvSpPr txBox="1"/>
          <p:nvPr/>
        </p:nvSpPr>
        <p:spPr>
          <a:xfrm>
            <a:off x="446734" y="189836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166461-F344-8148-97DD-537763FAFDB3}"/>
              </a:ext>
            </a:extLst>
          </p:cNvPr>
          <p:cNvSpPr txBox="1"/>
          <p:nvPr/>
        </p:nvSpPr>
        <p:spPr>
          <a:xfrm>
            <a:off x="525280" y="202817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AB5298-60D1-924B-8380-D882E26A8F64}"/>
              </a:ext>
            </a:extLst>
          </p:cNvPr>
          <p:cNvSpPr txBox="1"/>
          <p:nvPr/>
        </p:nvSpPr>
        <p:spPr>
          <a:xfrm>
            <a:off x="446734" y="165824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39C212-FC5D-B047-9429-844985406FC2}"/>
              </a:ext>
            </a:extLst>
          </p:cNvPr>
          <p:cNvSpPr txBox="1"/>
          <p:nvPr/>
        </p:nvSpPr>
        <p:spPr>
          <a:xfrm>
            <a:off x="513555" y="223180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877D2F-249B-4B45-8CF0-E3DDF6211C14}"/>
              </a:ext>
            </a:extLst>
          </p:cNvPr>
          <p:cNvSpPr txBox="1"/>
          <p:nvPr/>
        </p:nvSpPr>
        <p:spPr>
          <a:xfrm>
            <a:off x="513555" y="241344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957A1B-214E-0247-8ED5-4D0646720F50}"/>
              </a:ext>
            </a:extLst>
          </p:cNvPr>
          <p:cNvSpPr txBox="1"/>
          <p:nvPr/>
        </p:nvSpPr>
        <p:spPr>
          <a:xfrm>
            <a:off x="513555" y="265988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0EC6022-FC67-9C43-BF64-94802817A2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36" r="20362"/>
          <a:stretch/>
        </p:blipFill>
        <p:spPr>
          <a:xfrm>
            <a:off x="3951409" y="1614570"/>
            <a:ext cx="2427890" cy="26708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7F52FC8-8529-BD40-B285-1638C51DD132}"/>
              </a:ext>
            </a:extLst>
          </p:cNvPr>
          <p:cNvSpPr/>
          <p:nvPr/>
        </p:nvSpPr>
        <p:spPr>
          <a:xfrm>
            <a:off x="4997669" y="4295001"/>
            <a:ext cx="4427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Flag</a:t>
            </a:r>
            <a:endParaRPr lang="en-US" sz="12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A11A6F-F675-5D40-B0F7-9F427B8FBD44}"/>
              </a:ext>
            </a:extLst>
          </p:cNvPr>
          <p:cNvSpPr txBox="1"/>
          <p:nvPr/>
        </p:nvSpPr>
        <p:spPr>
          <a:xfrm>
            <a:off x="3571269" y="323122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34CF4F-8E40-0644-98B6-242C9E11954D}"/>
              </a:ext>
            </a:extLst>
          </p:cNvPr>
          <p:cNvSpPr txBox="1"/>
          <p:nvPr/>
        </p:nvSpPr>
        <p:spPr>
          <a:xfrm>
            <a:off x="3571269" y="334849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E51990-0F32-DE4B-A1C1-855DD495111D}"/>
              </a:ext>
            </a:extLst>
          </p:cNvPr>
          <p:cNvSpPr txBox="1"/>
          <p:nvPr/>
        </p:nvSpPr>
        <p:spPr>
          <a:xfrm>
            <a:off x="3649815" y="34783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C8ACAB-FAA0-AB49-91C0-2242B559EAAD}"/>
              </a:ext>
            </a:extLst>
          </p:cNvPr>
          <p:cNvSpPr txBox="1"/>
          <p:nvPr/>
        </p:nvSpPr>
        <p:spPr>
          <a:xfrm>
            <a:off x="3571269" y="310838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7B631C-22B6-C54D-966B-108F81911907}"/>
              </a:ext>
            </a:extLst>
          </p:cNvPr>
          <p:cNvSpPr txBox="1"/>
          <p:nvPr/>
        </p:nvSpPr>
        <p:spPr>
          <a:xfrm>
            <a:off x="3638090" y="368194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358607-56EF-FF4E-BF5B-11A761FD8E68}"/>
              </a:ext>
            </a:extLst>
          </p:cNvPr>
          <p:cNvSpPr txBox="1"/>
          <p:nvPr/>
        </p:nvSpPr>
        <p:spPr>
          <a:xfrm>
            <a:off x="3638090" y="386357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EA74A5-E61A-C347-BFD7-84B4E5AC85C8}"/>
              </a:ext>
            </a:extLst>
          </p:cNvPr>
          <p:cNvSpPr/>
          <p:nvPr/>
        </p:nvSpPr>
        <p:spPr>
          <a:xfrm>
            <a:off x="4104487" y="3782909"/>
            <a:ext cx="2196662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015ED45-39BE-2543-89B4-82A7D1EDE542}"/>
              </a:ext>
            </a:extLst>
          </p:cNvPr>
          <p:cNvCxnSpPr>
            <a:cxnSpLocks/>
          </p:cNvCxnSpPr>
          <p:nvPr/>
        </p:nvCxnSpPr>
        <p:spPr>
          <a:xfrm>
            <a:off x="901803" y="2182374"/>
            <a:ext cx="2393967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D0E289D-18B9-A24A-B18B-57CDFE2A2715}"/>
              </a:ext>
            </a:extLst>
          </p:cNvPr>
          <p:cNvCxnSpPr>
            <a:cxnSpLocks/>
          </p:cNvCxnSpPr>
          <p:nvPr/>
        </p:nvCxnSpPr>
        <p:spPr>
          <a:xfrm>
            <a:off x="3985320" y="3681942"/>
            <a:ext cx="2393967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E72D4C-DA1C-2C46-86B7-AA35F1A2864E}"/>
              </a:ext>
            </a:extLst>
          </p:cNvPr>
          <p:cNvCxnSpPr>
            <a:cxnSpLocks/>
          </p:cNvCxnSpPr>
          <p:nvPr/>
        </p:nvCxnSpPr>
        <p:spPr>
          <a:xfrm>
            <a:off x="6707992" y="2231807"/>
            <a:ext cx="2393967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985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35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63</cp:revision>
  <dcterms:created xsi:type="dcterms:W3CDTF">2022-03-15T20:13:12Z</dcterms:created>
  <dcterms:modified xsi:type="dcterms:W3CDTF">2022-03-29T02:42:36Z</dcterms:modified>
</cp:coreProperties>
</file>